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r="21684"/>
          <a:stretch>
            <a:fillRect/>
          </a:stretch>
        </p:blipFill>
        <p:spPr/>
      </p:pic>
      <p:pic>
        <p:nvPicPr>
          <p:cNvPr id="29" name="Picture Placeholder 28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r="21744"/>
          <a:stretch>
            <a:fillRect/>
          </a:stretch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10676"/>
          <a:stretch>
            <a:fillRect/>
          </a:stretch>
        </p:blipFill>
        <p:spPr/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513916"/>
            <a:ext cx="2355850" cy="3141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9" y="3586053"/>
            <a:ext cx="207742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xmlns="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xmlns="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xmlns="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xmlns="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xmlns="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xmlns="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xmlns="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xmlns="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xmlns="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xmlns="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xmlns="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:a16="http://schemas.microsoft.com/office/drawing/2014/main" xmlns="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xmlns="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:a16="http://schemas.microsoft.com/office/drawing/2014/main" xmlns="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xmlns="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xmlns="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xmlns="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xmlns="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xmlns="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:a16="http://schemas.microsoft.com/office/drawing/2014/main" xmlns="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:a16="http://schemas.microsoft.com/office/drawing/2014/main" xmlns="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:a16="http://schemas.microsoft.com/office/drawing/2014/main" xmlns="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:a16="http://schemas.microsoft.com/office/drawing/2014/main" xmlns="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xmlns="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xmlns="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xmlns="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xmlns="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xmlns="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:a16="http://schemas.microsoft.com/office/drawing/2014/main" xmlns="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xmlns="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xmlns="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:a16="http://schemas.microsoft.com/office/drawing/2014/main" xmlns="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:a16="http://schemas.microsoft.com/office/drawing/2014/main" xmlns="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:a16="http://schemas.microsoft.com/office/drawing/2014/main" xmlns="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:a16="http://schemas.microsoft.com/office/drawing/2014/main" xmlns="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64" y="3637810"/>
            <a:ext cx="3430295" cy="2286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" y="3260491"/>
            <a:ext cx="2329144" cy="2911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761967">
            <a:off x="1900857" y="497735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26" y="426484"/>
            <a:ext cx="1794627" cy="26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31312</TotalTime>
  <Words>94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12</cp:revision>
  <cp:lastPrinted>2019-07-16T05:13:32Z</cp:lastPrinted>
  <dcterms:created xsi:type="dcterms:W3CDTF">2019-07-16T04:55:45Z</dcterms:created>
  <dcterms:modified xsi:type="dcterms:W3CDTF">2020-08-19T07:39:40Z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